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6" r:id="rId2"/>
    <p:sldId id="267" r:id="rId3"/>
  </p:sldIdLst>
  <p:sldSz cx="7315200" cy="10058400"/>
  <p:notesSz cx="7010400" cy="9296400"/>
  <p:defaultTextStyle>
    <a:defPPr>
      <a:defRPr lang="en-US"/>
    </a:defPPr>
    <a:lvl1pPr marL="0" algn="l" defTabSz="947593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1pPr>
    <a:lvl2pPr marL="473796" algn="l" defTabSz="947593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2pPr>
    <a:lvl3pPr marL="947593" algn="l" defTabSz="947593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3pPr>
    <a:lvl4pPr marL="1421389" algn="l" defTabSz="947593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4pPr>
    <a:lvl5pPr marL="1895185" algn="l" defTabSz="947593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5pPr>
    <a:lvl6pPr marL="2368982" algn="l" defTabSz="947593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6pPr>
    <a:lvl7pPr marL="2842778" algn="l" defTabSz="947593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7pPr>
    <a:lvl8pPr marL="3316575" algn="l" defTabSz="947593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8pPr>
    <a:lvl9pPr marL="3790371" algn="l" defTabSz="947593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2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6242" autoAdjust="0"/>
  </p:normalViewPr>
  <p:slideViewPr>
    <p:cSldViewPr>
      <p:cViewPr>
        <p:scale>
          <a:sx n="118" d="100"/>
          <a:sy n="118" d="100"/>
        </p:scale>
        <p:origin x="2778" y="-2196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88126" tIns="44064" rIns="88126" bIns="440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88126" tIns="44064" rIns="88126" bIns="44064" rtlCol="0"/>
          <a:lstStyle>
            <a:lvl1pPr algn="r">
              <a:defRPr sz="1200"/>
            </a:lvl1pPr>
          </a:lstStyle>
          <a:p>
            <a:fld id="{1179A4D6-32E2-4FCD-A272-11C5FDD0817C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8375" y="696913"/>
            <a:ext cx="253365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26" tIns="44064" rIns="88126" bIns="4406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88126" tIns="44064" rIns="88126" bIns="4406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88126" tIns="44064" rIns="88126" bIns="440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88126" tIns="44064" rIns="88126" bIns="44064" rtlCol="0" anchor="b"/>
          <a:lstStyle>
            <a:lvl1pPr algn="r">
              <a:defRPr sz="1200"/>
            </a:lvl1pPr>
          </a:lstStyle>
          <a:p>
            <a:fld id="{5D827691-0A7D-46B6-8825-DC58658AB0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05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7593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1pPr>
    <a:lvl2pPr marL="473796" algn="l" defTabSz="947593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2pPr>
    <a:lvl3pPr marL="947593" algn="l" defTabSz="947593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3pPr>
    <a:lvl4pPr marL="1421389" algn="l" defTabSz="947593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4pPr>
    <a:lvl5pPr marL="1895185" algn="l" defTabSz="947593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5pPr>
    <a:lvl6pPr marL="2368982" algn="l" defTabSz="947593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6pPr>
    <a:lvl7pPr marL="2842778" algn="l" defTabSz="947593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7pPr>
    <a:lvl8pPr marL="3316575" algn="l" defTabSz="947593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8pPr>
    <a:lvl9pPr marL="3790371" algn="l" defTabSz="947593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3124625"/>
            <a:ext cx="621792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69976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4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8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2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6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21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85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9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13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F885-1F70-4E89-82D6-C829B61B7DCD}" type="datetime1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C07B-F547-4C6A-BCC9-FE2884151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3BF5-430F-46F3-9556-7C486ACFC275}" type="datetime1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C07B-F547-4C6A-BCC9-FE2884151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77639" y="582083"/>
            <a:ext cx="1234441" cy="123960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320" y="582083"/>
            <a:ext cx="3581401" cy="12396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9650-7CDB-49F3-AD53-7F058B61C2D8}" type="datetime1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C07B-F547-4C6A-BCC9-FE2884151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7320-BD60-4445-AF86-6A5323BDBEE4}" type="datetime1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C07B-F547-4C6A-BCC9-FE2884151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6463454"/>
            <a:ext cx="6217920" cy="1997710"/>
          </a:xfrm>
        </p:spPr>
        <p:txBody>
          <a:bodyPr anchor="t"/>
          <a:lstStyle>
            <a:lvl1pPr algn="l">
              <a:defRPr sz="406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263180"/>
            <a:ext cx="6217920" cy="2200274"/>
          </a:xfrm>
        </p:spPr>
        <p:txBody>
          <a:bodyPr anchor="b"/>
          <a:lstStyle>
            <a:lvl1pPr marL="0" indent="0">
              <a:buNone/>
              <a:defRPr sz="2031">
                <a:solidFill>
                  <a:schemeClr val="tx1">
                    <a:tint val="75000"/>
                  </a:schemeClr>
                </a:solidFill>
              </a:defRPr>
            </a:lvl1pPr>
            <a:lvl2pPr marL="464241" indent="0">
              <a:buNone/>
              <a:defRPr sz="1828">
                <a:solidFill>
                  <a:schemeClr val="tx1">
                    <a:tint val="75000"/>
                  </a:schemeClr>
                </a:solidFill>
              </a:defRPr>
            </a:lvl2pPr>
            <a:lvl3pPr marL="928482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3pPr>
            <a:lvl4pPr marL="1392723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856964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321204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785445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3249686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713927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A443-1020-411E-B4B2-CD636D030F6D}" type="datetime1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C07B-F547-4C6A-BCC9-FE2884151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1" y="3390055"/>
            <a:ext cx="2407920" cy="9588077"/>
          </a:xfrm>
        </p:spPr>
        <p:txBody>
          <a:bodyPr/>
          <a:lstStyle>
            <a:lvl1pPr>
              <a:defRPr sz="2843"/>
            </a:lvl1pPr>
            <a:lvl2pPr>
              <a:defRPr sz="2437"/>
            </a:lvl2pPr>
            <a:lvl3pPr>
              <a:defRPr sz="2031"/>
            </a:lvl3pPr>
            <a:lvl4pPr>
              <a:defRPr sz="1828"/>
            </a:lvl4pPr>
            <a:lvl5pPr>
              <a:defRPr sz="1828"/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04161" y="3390055"/>
            <a:ext cx="2407920" cy="9588077"/>
          </a:xfrm>
        </p:spPr>
        <p:txBody>
          <a:bodyPr/>
          <a:lstStyle>
            <a:lvl1pPr>
              <a:defRPr sz="2843"/>
            </a:lvl1pPr>
            <a:lvl2pPr>
              <a:defRPr sz="2437"/>
            </a:lvl2pPr>
            <a:lvl3pPr>
              <a:defRPr sz="2031"/>
            </a:lvl3pPr>
            <a:lvl4pPr>
              <a:defRPr sz="1828"/>
            </a:lvl4pPr>
            <a:lvl5pPr>
              <a:defRPr sz="1828"/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0153-6355-47EB-97F2-88A93FE4852D}" type="datetime1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C07B-F547-4C6A-BCC9-FE2884151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2251499"/>
            <a:ext cx="3232150" cy="938318"/>
          </a:xfrm>
        </p:spPr>
        <p:txBody>
          <a:bodyPr anchor="b"/>
          <a:lstStyle>
            <a:lvl1pPr marL="0" indent="0">
              <a:buNone/>
              <a:defRPr sz="2437" b="1"/>
            </a:lvl1pPr>
            <a:lvl2pPr marL="464241" indent="0">
              <a:buNone/>
              <a:defRPr sz="2031" b="1"/>
            </a:lvl2pPr>
            <a:lvl3pPr marL="928482" indent="0">
              <a:buNone/>
              <a:defRPr sz="1828" b="1"/>
            </a:lvl3pPr>
            <a:lvl4pPr marL="1392723" indent="0">
              <a:buNone/>
              <a:defRPr sz="1625" b="1"/>
            </a:lvl4pPr>
            <a:lvl5pPr marL="1856964" indent="0">
              <a:buNone/>
              <a:defRPr sz="1625" b="1"/>
            </a:lvl5pPr>
            <a:lvl6pPr marL="2321204" indent="0">
              <a:buNone/>
              <a:defRPr sz="1625" b="1"/>
            </a:lvl6pPr>
            <a:lvl7pPr marL="2785445" indent="0">
              <a:buNone/>
              <a:defRPr sz="1625" b="1"/>
            </a:lvl7pPr>
            <a:lvl8pPr marL="3249686" indent="0">
              <a:buNone/>
              <a:defRPr sz="1625" b="1"/>
            </a:lvl8pPr>
            <a:lvl9pPr marL="3713927" indent="0">
              <a:buNone/>
              <a:defRPr sz="16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1" y="3189817"/>
            <a:ext cx="3232150" cy="5795222"/>
          </a:xfrm>
        </p:spPr>
        <p:txBody>
          <a:bodyPr/>
          <a:lstStyle>
            <a:lvl1pPr>
              <a:defRPr sz="2437"/>
            </a:lvl1pPr>
            <a:lvl2pPr>
              <a:defRPr sz="2031"/>
            </a:lvl2pPr>
            <a:lvl3pPr>
              <a:defRPr sz="1828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251499"/>
            <a:ext cx="3233420" cy="938318"/>
          </a:xfrm>
        </p:spPr>
        <p:txBody>
          <a:bodyPr anchor="b"/>
          <a:lstStyle>
            <a:lvl1pPr marL="0" indent="0">
              <a:buNone/>
              <a:defRPr sz="2437" b="1"/>
            </a:lvl1pPr>
            <a:lvl2pPr marL="464241" indent="0">
              <a:buNone/>
              <a:defRPr sz="2031" b="1"/>
            </a:lvl2pPr>
            <a:lvl3pPr marL="928482" indent="0">
              <a:buNone/>
              <a:defRPr sz="1828" b="1"/>
            </a:lvl3pPr>
            <a:lvl4pPr marL="1392723" indent="0">
              <a:buNone/>
              <a:defRPr sz="1625" b="1"/>
            </a:lvl4pPr>
            <a:lvl5pPr marL="1856964" indent="0">
              <a:buNone/>
              <a:defRPr sz="1625" b="1"/>
            </a:lvl5pPr>
            <a:lvl6pPr marL="2321204" indent="0">
              <a:buNone/>
              <a:defRPr sz="1625" b="1"/>
            </a:lvl6pPr>
            <a:lvl7pPr marL="2785445" indent="0">
              <a:buNone/>
              <a:defRPr sz="1625" b="1"/>
            </a:lvl7pPr>
            <a:lvl8pPr marL="3249686" indent="0">
              <a:buNone/>
              <a:defRPr sz="1625" b="1"/>
            </a:lvl8pPr>
            <a:lvl9pPr marL="3713927" indent="0">
              <a:buNone/>
              <a:defRPr sz="16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3189817"/>
            <a:ext cx="3233420" cy="5795222"/>
          </a:xfrm>
        </p:spPr>
        <p:txBody>
          <a:bodyPr/>
          <a:lstStyle>
            <a:lvl1pPr>
              <a:defRPr sz="2437"/>
            </a:lvl1pPr>
            <a:lvl2pPr>
              <a:defRPr sz="2031"/>
            </a:lvl2pPr>
            <a:lvl3pPr>
              <a:defRPr sz="1828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A58F-5F72-41E1-827B-0CA4A04B9317}" type="datetime1">
              <a:rPr lang="en-US" smtClean="0"/>
              <a:pPr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C07B-F547-4C6A-BCC9-FE2884151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2815-BB24-45C2-9F5C-5DE35F143AEC}" type="datetime1">
              <a:rPr lang="en-US" smtClean="0"/>
              <a:pPr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C07B-F547-4C6A-BCC9-FE2884151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CE8B-AB97-4A12-9064-B09DCF94B17A}" type="datetime1">
              <a:rPr lang="en-US" smtClean="0"/>
              <a:pPr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C07B-F547-4C6A-BCC9-FE2884151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2406651" cy="1704340"/>
          </a:xfrm>
        </p:spPr>
        <p:txBody>
          <a:bodyPr anchor="b"/>
          <a:lstStyle>
            <a:lvl1pPr algn="l">
              <a:defRPr sz="203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0" y="400474"/>
            <a:ext cx="4089401" cy="8584566"/>
          </a:xfrm>
        </p:spPr>
        <p:txBody>
          <a:bodyPr/>
          <a:lstStyle>
            <a:lvl1pPr>
              <a:defRPr sz="3249"/>
            </a:lvl1pPr>
            <a:lvl2pPr>
              <a:defRPr sz="2843"/>
            </a:lvl2pPr>
            <a:lvl3pPr>
              <a:defRPr sz="2437"/>
            </a:lvl3pPr>
            <a:lvl4pPr>
              <a:defRPr sz="2031"/>
            </a:lvl4pPr>
            <a:lvl5pPr>
              <a:defRPr sz="2031"/>
            </a:lvl5pPr>
            <a:lvl6pPr>
              <a:defRPr sz="2031"/>
            </a:lvl6pPr>
            <a:lvl7pPr>
              <a:defRPr sz="2031"/>
            </a:lvl7pPr>
            <a:lvl8pPr>
              <a:defRPr sz="2031"/>
            </a:lvl8pPr>
            <a:lvl9pPr>
              <a:defRPr sz="20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" y="2104814"/>
            <a:ext cx="2406651" cy="6880226"/>
          </a:xfrm>
        </p:spPr>
        <p:txBody>
          <a:bodyPr/>
          <a:lstStyle>
            <a:lvl1pPr marL="0" indent="0">
              <a:buNone/>
              <a:defRPr sz="1422"/>
            </a:lvl1pPr>
            <a:lvl2pPr marL="464241" indent="0">
              <a:buNone/>
              <a:defRPr sz="1218"/>
            </a:lvl2pPr>
            <a:lvl3pPr marL="928482" indent="0">
              <a:buNone/>
              <a:defRPr sz="1015"/>
            </a:lvl3pPr>
            <a:lvl4pPr marL="1392723" indent="0">
              <a:buNone/>
              <a:defRPr sz="914"/>
            </a:lvl4pPr>
            <a:lvl5pPr marL="1856964" indent="0">
              <a:buNone/>
              <a:defRPr sz="914"/>
            </a:lvl5pPr>
            <a:lvl6pPr marL="2321204" indent="0">
              <a:buNone/>
              <a:defRPr sz="914"/>
            </a:lvl6pPr>
            <a:lvl7pPr marL="2785445" indent="0">
              <a:buNone/>
              <a:defRPr sz="914"/>
            </a:lvl7pPr>
            <a:lvl8pPr marL="3249686" indent="0">
              <a:buNone/>
              <a:defRPr sz="914"/>
            </a:lvl8pPr>
            <a:lvl9pPr marL="3713927" indent="0">
              <a:buNone/>
              <a:defRPr sz="9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457D-1028-4A09-97BC-F2F277B246F5}" type="datetime1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C07B-F547-4C6A-BCC9-FE2884151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0" y="7040880"/>
            <a:ext cx="4389120" cy="831216"/>
          </a:xfrm>
        </p:spPr>
        <p:txBody>
          <a:bodyPr anchor="b"/>
          <a:lstStyle>
            <a:lvl1pPr algn="l">
              <a:defRPr sz="203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0" y="898736"/>
            <a:ext cx="4389120" cy="6035040"/>
          </a:xfrm>
        </p:spPr>
        <p:txBody>
          <a:bodyPr/>
          <a:lstStyle>
            <a:lvl1pPr marL="0" indent="0">
              <a:buNone/>
              <a:defRPr sz="3249"/>
            </a:lvl1pPr>
            <a:lvl2pPr marL="464241" indent="0">
              <a:buNone/>
              <a:defRPr sz="2843"/>
            </a:lvl2pPr>
            <a:lvl3pPr marL="928482" indent="0">
              <a:buNone/>
              <a:defRPr sz="2437"/>
            </a:lvl3pPr>
            <a:lvl4pPr marL="1392723" indent="0">
              <a:buNone/>
              <a:defRPr sz="2031"/>
            </a:lvl4pPr>
            <a:lvl5pPr marL="1856964" indent="0">
              <a:buNone/>
              <a:defRPr sz="2031"/>
            </a:lvl5pPr>
            <a:lvl6pPr marL="2321204" indent="0">
              <a:buNone/>
              <a:defRPr sz="2031"/>
            </a:lvl6pPr>
            <a:lvl7pPr marL="2785445" indent="0">
              <a:buNone/>
              <a:defRPr sz="2031"/>
            </a:lvl7pPr>
            <a:lvl8pPr marL="3249686" indent="0">
              <a:buNone/>
              <a:defRPr sz="2031"/>
            </a:lvl8pPr>
            <a:lvl9pPr marL="3713927" indent="0">
              <a:buNone/>
              <a:defRPr sz="203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0" y="7872096"/>
            <a:ext cx="4389120" cy="1180464"/>
          </a:xfrm>
        </p:spPr>
        <p:txBody>
          <a:bodyPr/>
          <a:lstStyle>
            <a:lvl1pPr marL="0" indent="0">
              <a:buNone/>
              <a:defRPr sz="1422"/>
            </a:lvl1pPr>
            <a:lvl2pPr marL="464241" indent="0">
              <a:buNone/>
              <a:defRPr sz="1218"/>
            </a:lvl2pPr>
            <a:lvl3pPr marL="928482" indent="0">
              <a:buNone/>
              <a:defRPr sz="1015"/>
            </a:lvl3pPr>
            <a:lvl4pPr marL="1392723" indent="0">
              <a:buNone/>
              <a:defRPr sz="914"/>
            </a:lvl4pPr>
            <a:lvl5pPr marL="1856964" indent="0">
              <a:buNone/>
              <a:defRPr sz="914"/>
            </a:lvl5pPr>
            <a:lvl6pPr marL="2321204" indent="0">
              <a:buNone/>
              <a:defRPr sz="914"/>
            </a:lvl6pPr>
            <a:lvl7pPr marL="2785445" indent="0">
              <a:buNone/>
              <a:defRPr sz="914"/>
            </a:lvl7pPr>
            <a:lvl8pPr marL="3249686" indent="0">
              <a:buNone/>
              <a:defRPr sz="914"/>
            </a:lvl8pPr>
            <a:lvl9pPr marL="3713927" indent="0">
              <a:buNone/>
              <a:defRPr sz="9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EEB5-84E2-44B1-802A-D1B75897C4F0}" type="datetime1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C07B-F547-4C6A-BCC9-FE2884151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346961"/>
            <a:ext cx="658368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9322648"/>
            <a:ext cx="17068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08FF1-81A6-400F-A23D-D1FDA3194A3C}" type="datetime1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9322648"/>
            <a:ext cx="23164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9322648"/>
            <a:ext cx="17068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DC07B-F547-4C6A-BCC9-FE2884151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28482" rtl="0" eaLnBrk="1" latinLnBrk="0" hangingPunct="1">
        <a:spcBef>
          <a:spcPct val="0"/>
        </a:spcBef>
        <a:buNone/>
        <a:defRPr sz="44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8181" indent="-348181" algn="l" defTabSz="928482" rtl="0" eaLnBrk="1" latinLnBrk="0" hangingPunct="1">
        <a:spcBef>
          <a:spcPct val="20000"/>
        </a:spcBef>
        <a:buFont typeface="Arial" pitchFamily="34" charset="0"/>
        <a:buChar char="•"/>
        <a:defRPr sz="3249" kern="1200">
          <a:solidFill>
            <a:schemeClr val="tx1"/>
          </a:solidFill>
          <a:latin typeface="+mn-lt"/>
          <a:ea typeface="+mn-ea"/>
          <a:cs typeface="+mn-cs"/>
        </a:defRPr>
      </a:lvl1pPr>
      <a:lvl2pPr marL="754391" indent="-290151" algn="l" defTabSz="928482" rtl="0" eaLnBrk="1" latinLnBrk="0" hangingPunct="1">
        <a:spcBef>
          <a:spcPct val="20000"/>
        </a:spcBef>
        <a:buFont typeface="Arial" pitchFamily="34" charset="0"/>
        <a:buChar char="–"/>
        <a:defRPr sz="2843" kern="1200">
          <a:solidFill>
            <a:schemeClr val="tx1"/>
          </a:solidFill>
          <a:latin typeface="+mn-lt"/>
          <a:ea typeface="+mn-ea"/>
          <a:cs typeface="+mn-cs"/>
        </a:defRPr>
      </a:lvl2pPr>
      <a:lvl3pPr marL="1160602" indent="-232120" algn="l" defTabSz="928482" rtl="0" eaLnBrk="1" latinLnBrk="0" hangingPunct="1">
        <a:spcBef>
          <a:spcPct val="20000"/>
        </a:spcBef>
        <a:buFont typeface="Arial" pitchFamily="34" charset="0"/>
        <a:buChar char="•"/>
        <a:defRPr sz="2437" kern="1200">
          <a:solidFill>
            <a:schemeClr val="tx1"/>
          </a:solidFill>
          <a:latin typeface="+mn-lt"/>
          <a:ea typeface="+mn-ea"/>
          <a:cs typeface="+mn-cs"/>
        </a:defRPr>
      </a:lvl3pPr>
      <a:lvl4pPr marL="1624843" indent="-232120" algn="l" defTabSz="928482" rtl="0" eaLnBrk="1" latinLnBrk="0" hangingPunct="1">
        <a:spcBef>
          <a:spcPct val="20000"/>
        </a:spcBef>
        <a:buFont typeface="Arial" pitchFamily="34" charset="0"/>
        <a:buChar char="–"/>
        <a:defRPr sz="2031" kern="1200">
          <a:solidFill>
            <a:schemeClr val="tx1"/>
          </a:solidFill>
          <a:latin typeface="+mn-lt"/>
          <a:ea typeface="+mn-ea"/>
          <a:cs typeface="+mn-cs"/>
        </a:defRPr>
      </a:lvl4pPr>
      <a:lvl5pPr marL="2089084" indent="-232120" algn="l" defTabSz="928482" rtl="0" eaLnBrk="1" latinLnBrk="0" hangingPunct="1">
        <a:spcBef>
          <a:spcPct val="20000"/>
        </a:spcBef>
        <a:buFont typeface="Arial" pitchFamily="34" charset="0"/>
        <a:buChar char="»"/>
        <a:defRPr sz="2031" kern="1200">
          <a:solidFill>
            <a:schemeClr val="tx1"/>
          </a:solidFill>
          <a:latin typeface="+mn-lt"/>
          <a:ea typeface="+mn-ea"/>
          <a:cs typeface="+mn-cs"/>
        </a:defRPr>
      </a:lvl5pPr>
      <a:lvl6pPr marL="2553325" indent="-232120" algn="l" defTabSz="928482" rtl="0" eaLnBrk="1" latinLnBrk="0" hangingPunct="1">
        <a:spcBef>
          <a:spcPct val="20000"/>
        </a:spcBef>
        <a:buFont typeface="Arial" pitchFamily="34" charset="0"/>
        <a:buChar char="•"/>
        <a:defRPr sz="2031" kern="1200">
          <a:solidFill>
            <a:schemeClr val="tx1"/>
          </a:solidFill>
          <a:latin typeface="+mn-lt"/>
          <a:ea typeface="+mn-ea"/>
          <a:cs typeface="+mn-cs"/>
        </a:defRPr>
      </a:lvl6pPr>
      <a:lvl7pPr marL="3017566" indent="-232120" algn="l" defTabSz="928482" rtl="0" eaLnBrk="1" latinLnBrk="0" hangingPunct="1">
        <a:spcBef>
          <a:spcPct val="20000"/>
        </a:spcBef>
        <a:buFont typeface="Arial" pitchFamily="34" charset="0"/>
        <a:buChar char="•"/>
        <a:defRPr sz="2031" kern="1200">
          <a:solidFill>
            <a:schemeClr val="tx1"/>
          </a:solidFill>
          <a:latin typeface="+mn-lt"/>
          <a:ea typeface="+mn-ea"/>
          <a:cs typeface="+mn-cs"/>
        </a:defRPr>
      </a:lvl7pPr>
      <a:lvl8pPr marL="3481807" indent="-232120" algn="l" defTabSz="928482" rtl="0" eaLnBrk="1" latinLnBrk="0" hangingPunct="1">
        <a:spcBef>
          <a:spcPct val="20000"/>
        </a:spcBef>
        <a:buFont typeface="Arial" pitchFamily="34" charset="0"/>
        <a:buChar char="•"/>
        <a:defRPr sz="2031" kern="1200">
          <a:solidFill>
            <a:schemeClr val="tx1"/>
          </a:solidFill>
          <a:latin typeface="+mn-lt"/>
          <a:ea typeface="+mn-ea"/>
          <a:cs typeface="+mn-cs"/>
        </a:defRPr>
      </a:lvl8pPr>
      <a:lvl9pPr marL="3946047" indent="-232120" algn="l" defTabSz="928482" rtl="0" eaLnBrk="1" latinLnBrk="0" hangingPunct="1">
        <a:spcBef>
          <a:spcPct val="20000"/>
        </a:spcBef>
        <a:buFont typeface="Arial" pitchFamily="34" charset="0"/>
        <a:buChar char="•"/>
        <a:defRPr sz="20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8482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64241" algn="l" defTabSz="928482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28482" algn="l" defTabSz="928482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92723" algn="l" defTabSz="928482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56964" algn="l" defTabSz="928482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321204" algn="l" defTabSz="928482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85445" algn="l" defTabSz="928482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249686" algn="l" defTabSz="928482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713927" algn="l" defTabSz="928482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17230" y="9782377"/>
            <a:ext cx="1303892" cy="233427"/>
          </a:xfrm>
        </p:spPr>
        <p:txBody>
          <a:bodyPr/>
          <a:lstStyle/>
          <a:p>
            <a:pPr marL="0" marR="0" lvl="0" indent="0" algn="r" defTabSz="9475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1 of 2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24B068D3-CB9C-5D30-BAC8-E7908CC25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7443" t="9833" r="77998" b="7916"/>
          <a:stretch>
            <a:fillRect/>
          </a:stretch>
        </p:blipFill>
        <p:spPr bwMode="auto">
          <a:xfrm>
            <a:off x="741634" y="4046"/>
            <a:ext cx="810798" cy="612531"/>
          </a:xfrm>
          <a:prstGeom prst="rect">
            <a:avLst/>
          </a:prstGeom>
          <a:noFill/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B70CD2A2-E1B1-7F5E-4E1C-3EAB3D3D7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293" y="26638"/>
            <a:ext cx="4506937" cy="62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7" tIns="46423" rIns="92847" bIns="46423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17566" algn="ctr"/>
                <a:tab pos="6035131" algn="r"/>
              </a:tabLst>
              <a:defRPr/>
            </a:pPr>
            <a:r>
              <a:rPr kumimoji="0" lang="en-US" sz="152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IUT LIBRARY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17566" algn="ctr"/>
                <a:tab pos="6035131" algn="r"/>
              </a:tabLst>
              <a:defRPr/>
            </a:pPr>
            <a:r>
              <a:rPr kumimoji="0" lang="en-US" sz="11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Daily News Clippings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17566" algn="ctr"/>
                <a:tab pos="6035131" algn="r"/>
              </a:tabLst>
              <a:defRPr/>
            </a:pPr>
            <a:r>
              <a:rPr kumimoji="0" lang="en-US" sz="81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Ref. No. LAS 2024.04.04</a:t>
            </a:r>
            <a:endParaRPr kumimoji="0" lang="en-US" sz="18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13CC532C-7E75-6D70-67A0-420D23A65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8484" t="18378" r="7152" b="7916"/>
          <a:stretch>
            <a:fillRect/>
          </a:stretch>
        </p:blipFill>
        <p:spPr bwMode="auto">
          <a:xfrm>
            <a:off x="5965957" y="17023"/>
            <a:ext cx="786618" cy="606083"/>
          </a:xfrm>
          <a:prstGeom prst="rect">
            <a:avLst/>
          </a:prstGeom>
          <a:noFill/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4B9793-89AE-20A9-174E-1D88F9A0694E}"/>
              </a:ext>
            </a:extLst>
          </p:cNvPr>
          <p:cNvCxnSpPr/>
          <p:nvPr/>
        </p:nvCxnSpPr>
        <p:spPr>
          <a:xfrm>
            <a:off x="175846" y="623106"/>
            <a:ext cx="6963508" cy="1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>
            <a:extLst>
              <a:ext uri="{FF2B5EF4-FFF2-40B4-BE49-F238E27FC236}">
                <a16:creationId xmlns:a16="http://schemas.microsoft.com/office/drawing/2014/main" id="{B10EB65D-EE55-B98C-2B2B-5136773E6C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05200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75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3125261C-317D-42BE-B0B7-F287FB735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686800"/>
            <a:ext cx="207194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7" tIns="46423" rIns="92847" bIns="46423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47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1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daily NEW AGE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04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/04/2024 [both]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09A231-A9BE-401B-9E5F-A53B42C75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40637"/>
            <a:ext cx="1628775" cy="738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4CADE67-84ED-4B2F-BEF9-82FCEA69C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257" y="962025"/>
            <a:ext cx="16287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666938CE-E081-44E1-B14C-8D1924CD9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40197"/>
            <a:ext cx="2195371" cy="417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>
            <a:extLst>
              <a:ext uri="{FF2B5EF4-FFF2-40B4-BE49-F238E27FC236}">
                <a16:creationId xmlns:a16="http://schemas.microsoft.com/office/drawing/2014/main" id="{6DDCC071-14E3-4C3B-963A-952C6DF9C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667375"/>
            <a:ext cx="3073815" cy="362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5">
            <a:extLst>
              <a:ext uri="{FF2B5EF4-FFF2-40B4-BE49-F238E27FC236}">
                <a16:creationId xmlns:a16="http://schemas.microsoft.com/office/drawing/2014/main" id="{89E54899-9E56-496D-81D9-EA39B7E6A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933" y="9282894"/>
            <a:ext cx="207194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7" tIns="46423" rIns="92847" bIns="46423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47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1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daily </a:t>
            </a:r>
            <a:r>
              <a:rPr lang="en-US" sz="800" b="1" dirty="0">
                <a:solidFill>
                  <a:prstClr val="black"/>
                </a:solidFill>
                <a:latin typeface="Calibri"/>
              </a:rPr>
              <a:t>SAMAKAL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04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/04/2024 [both]</a:t>
            </a:r>
          </a:p>
        </p:txBody>
      </p:sp>
    </p:spTree>
    <p:extLst>
      <p:ext uri="{BB962C8B-B14F-4D97-AF65-F5344CB8AC3E}">
        <p14:creationId xmlns:p14="http://schemas.microsoft.com/office/powerpoint/2010/main" val="253343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17230" y="9782377"/>
            <a:ext cx="1303892" cy="233427"/>
          </a:xfrm>
        </p:spPr>
        <p:txBody>
          <a:bodyPr/>
          <a:lstStyle/>
          <a:p>
            <a:pPr marL="0" marR="0" lvl="0" indent="0" algn="r" defTabSz="9475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2 of 2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24B068D3-CB9C-5D30-BAC8-E7908CC25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7443" t="9833" r="77998" b="7916"/>
          <a:stretch>
            <a:fillRect/>
          </a:stretch>
        </p:blipFill>
        <p:spPr bwMode="auto">
          <a:xfrm>
            <a:off x="741634" y="35868"/>
            <a:ext cx="810798" cy="612531"/>
          </a:xfrm>
          <a:prstGeom prst="rect">
            <a:avLst/>
          </a:prstGeom>
          <a:noFill/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B70CD2A2-E1B1-7F5E-4E1C-3EAB3D3D7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293" y="32738"/>
            <a:ext cx="4506937" cy="62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7" tIns="46423" rIns="92847" bIns="46423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17566" algn="ctr"/>
                <a:tab pos="6035131" algn="r"/>
              </a:tabLst>
              <a:defRPr/>
            </a:pPr>
            <a:r>
              <a:rPr kumimoji="0" lang="en-US" sz="152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IUT LIBRARY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17566" algn="ctr"/>
                <a:tab pos="6035131" algn="r"/>
              </a:tabLst>
              <a:defRPr/>
            </a:pPr>
            <a:r>
              <a:rPr kumimoji="0" lang="en-US" sz="11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Daily News Clippings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17566" algn="ctr"/>
                <a:tab pos="6035131" algn="r"/>
              </a:tabLst>
              <a:defRPr/>
            </a:pPr>
            <a:r>
              <a:rPr kumimoji="0" lang="en-US" sz="81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Ref. No. LAS 2024.04.04</a:t>
            </a:r>
            <a:endParaRPr kumimoji="0" lang="en-US" sz="18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13CC532C-7E75-6D70-67A0-420D23A65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8484" t="18378" r="7152" b="7916"/>
          <a:stretch>
            <a:fillRect/>
          </a:stretch>
        </p:blipFill>
        <p:spPr bwMode="auto">
          <a:xfrm>
            <a:off x="5978769" y="35868"/>
            <a:ext cx="786618" cy="606083"/>
          </a:xfrm>
          <a:prstGeom prst="rect">
            <a:avLst/>
          </a:prstGeom>
          <a:noFill/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4B9793-89AE-20A9-174E-1D88F9A0694E}"/>
              </a:ext>
            </a:extLst>
          </p:cNvPr>
          <p:cNvCxnSpPr/>
          <p:nvPr/>
        </p:nvCxnSpPr>
        <p:spPr>
          <a:xfrm>
            <a:off x="155484" y="633507"/>
            <a:ext cx="6963508" cy="1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>
            <a:extLst>
              <a:ext uri="{FF2B5EF4-FFF2-40B4-BE49-F238E27FC236}">
                <a16:creationId xmlns:a16="http://schemas.microsoft.com/office/drawing/2014/main" id="{B10EB65D-EE55-B98C-2B2B-5136773E6C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05200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75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41E8D91F-A555-6C39-F818-992B8EB779B7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2133600" y="9316618"/>
            <a:ext cx="3352800" cy="81122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847" tIns="46423" rIns="92847" bIns="46423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algn="just"/>
            <a:r>
              <a:rPr lang="en-US" sz="800" dirty="0"/>
              <a:t>Compiled by: AKM Habibur Rahman (Sr. Cataloguer)</a:t>
            </a:r>
          </a:p>
          <a:p>
            <a:pPr lvl="0" algn="just"/>
            <a:r>
              <a:rPr lang="en-US" sz="800" dirty="0"/>
              <a:t>Copy to:</a:t>
            </a:r>
          </a:p>
          <a:p>
            <a:pPr lvl="0" algn="just"/>
            <a:r>
              <a:rPr lang="en-US" sz="800" dirty="0"/>
              <a:t>1) PS to the Vice-Chancellor for kind information of the Vice-Chancellor.</a:t>
            </a:r>
          </a:p>
          <a:p>
            <a:pPr lvl="0" algn="just"/>
            <a:r>
              <a:rPr lang="en-US" sz="800" dirty="0"/>
              <a:t>2) Preserve, Library Archive Section.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AF662B4-5FC1-8145-8A47-F7B2BD490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59" y="9360113"/>
            <a:ext cx="2071948" cy="33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7" tIns="46423" rIns="92847" bIns="46423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47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1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daily BUSINESS STANDARD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04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/04/2024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E5DD97-3295-4964-BFF0-A59E794F5AF8}"/>
              </a:ext>
            </a:extLst>
          </p:cNvPr>
          <p:cNvSpPr/>
          <p:nvPr/>
        </p:nvSpPr>
        <p:spPr>
          <a:xfrm>
            <a:off x="2562477" y="755119"/>
            <a:ext cx="2286000" cy="459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GENOCIDE IN PALESTINE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C0B7DF-C13E-4E12-B999-60205CCEF5A4}"/>
              </a:ext>
            </a:extLst>
          </p:cNvPr>
          <p:cNvSpPr txBox="1"/>
          <p:nvPr/>
        </p:nvSpPr>
        <p:spPr>
          <a:xfrm>
            <a:off x="51587" y="1618146"/>
            <a:ext cx="7238999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effectLst/>
                <a:latin typeface="FF Meta Serif Pro"/>
              </a:rPr>
              <a:t>Palestinians should seek statehood through direct talks, not at UN, US says</a:t>
            </a:r>
          </a:p>
          <a:p>
            <a:pPr algn="l"/>
            <a:r>
              <a:rPr lang="en-US" sz="1050" b="1" i="0" dirty="0">
                <a:solidFill>
                  <a:srgbClr val="000000"/>
                </a:solidFill>
                <a:effectLst/>
                <a:latin typeface="FF Meta Serif Pro"/>
              </a:rPr>
              <a:t>The Palestinian Authority on Tuesday asked for renewed consideration of a 2011 application to become a full member of the United Nations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57274E-FC4F-4CD5-AE98-230BE22E9270}"/>
              </a:ext>
            </a:extLst>
          </p:cNvPr>
          <p:cNvSpPr txBox="1"/>
          <p:nvPr/>
        </p:nvSpPr>
        <p:spPr>
          <a:xfrm>
            <a:off x="47879" y="5306347"/>
            <a:ext cx="7315199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050" b="1" i="0" dirty="0">
                <a:solidFill>
                  <a:srgbClr val="000000"/>
                </a:solidFill>
                <a:effectLst/>
                <a:latin typeface="FF Meta Serif Pro"/>
              </a:rPr>
              <a:t>The United States said on Wednesday that establishing an independent Palestinian state should happen through direct negotiations between the parties and not at the United Nations.</a:t>
            </a:r>
            <a:endParaRPr lang="en-US" sz="1050" b="0" i="0" dirty="0">
              <a:solidFill>
                <a:srgbClr val="000000"/>
              </a:solidFill>
              <a:effectLst/>
              <a:latin typeface="FF Meta Serif Pro"/>
            </a:endParaRPr>
          </a:p>
          <a:p>
            <a:pPr algn="just"/>
            <a:r>
              <a:rPr lang="en-US" sz="1050" b="0" i="0" dirty="0">
                <a:solidFill>
                  <a:srgbClr val="000000"/>
                </a:solidFill>
                <a:effectLst/>
                <a:latin typeface="FF Meta Serif Pro"/>
              </a:rPr>
              <a:t>The Palestinian Authority on Tuesday asked for renewed consideration of a 2011 application to become a full member of the United Nations. It currently has de facto recognition of the sovereign state of Palestine after the United Nations granted it the status of a non-member observer state in 2012.</a:t>
            </a:r>
          </a:p>
          <a:p>
            <a:pPr algn="just"/>
            <a:r>
              <a:rPr lang="en-US" sz="1050" b="0" i="0" dirty="0">
                <a:solidFill>
                  <a:srgbClr val="000000"/>
                </a:solidFill>
                <a:effectLst/>
                <a:latin typeface="FF Meta Serif Pro"/>
              </a:rPr>
              <a:t>The position of the US, Israel's most important ally, mirrors the Israeli stance on the issue.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8EBE17-B2B7-4831-B1DD-6D84DB03D57C}"/>
              </a:ext>
            </a:extLst>
          </p:cNvPr>
          <p:cNvSpPr txBox="1"/>
          <p:nvPr/>
        </p:nvSpPr>
        <p:spPr>
          <a:xfrm>
            <a:off x="1350" y="6318627"/>
            <a:ext cx="73151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050" b="0" i="0" dirty="0">
                <a:solidFill>
                  <a:srgbClr val="000000"/>
                </a:solidFill>
                <a:effectLst/>
                <a:latin typeface="FF Meta Serif Pro"/>
              </a:rPr>
              <a:t>An application to become a full UN member needs to be approved by the 15-member UN Security Council - where the United States can cast a veto - and then at least two-thirds of the 193-member General Assembly.</a:t>
            </a:r>
          </a:p>
          <a:p>
            <a:pPr algn="just"/>
            <a:r>
              <a:rPr lang="en-US" sz="1050" b="0" i="0" dirty="0">
                <a:solidFill>
                  <a:srgbClr val="000000"/>
                </a:solidFill>
                <a:effectLst/>
                <a:latin typeface="FF Meta Serif Pro"/>
              </a:rPr>
              <a:t>When asked if the US would use its Security Council veto to block the Palestinian bid, State Department spokesperson Matthew Miller said: "I'm not going to speculate about what may happen down the road."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6C141B-9488-493D-830C-F19531CABDB6}"/>
              </a:ext>
            </a:extLst>
          </p:cNvPr>
          <p:cNvSpPr txBox="1"/>
          <p:nvPr/>
        </p:nvSpPr>
        <p:spPr>
          <a:xfrm>
            <a:off x="13487" y="7042323"/>
            <a:ext cx="73152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050" b="0" i="0" dirty="0">
                <a:solidFill>
                  <a:srgbClr val="000000"/>
                </a:solidFill>
                <a:effectLst/>
                <a:latin typeface="FF Meta Serif Pro"/>
              </a:rPr>
              <a:t>But he added that the establishment of an independent Palestinian state with security guarantees for Israel "is something that should be done through direct negotiations between the parties - it's something we are pursuing at this time - and not at the United Nations."</a:t>
            </a:r>
          </a:p>
          <a:p>
            <a:pPr algn="just"/>
            <a:r>
              <a:rPr lang="en-US" sz="1050" b="0" i="0" dirty="0">
                <a:solidFill>
                  <a:srgbClr val="000000"/>
                </a:solidFill>
                <a:effectLst/>
                <a:latin typeface="FF Meta Serif Pro"/>
              </a:rPr>
              <a:t>The Palestinian push for full UN membership comes as the war between Israel and Palestinian Hamas militants in Gaza nears a six-month milestone and Israel is expanding settlements in the occupied West Bank.</a:t>
            </a:r>
          </a:p>
          <a:p>
            <a:pPr algn="just"/>
            <a:r>
              <a:rPr lang="en-US" sz="1050" b="0" i="0" dirty="0">
                <a:solidFill>
                  <a:srgbClr val="000000"/>
                </a:solidFill>
                <a:effectLst/>
                <a:latin typeface="FF Meta Serif Pro"/>
              </a:rPr>
              <a:t>Malta is president of the Security Council for April. Malta's UN Ambassador Vanessa Frazier said on Wednesday that the Palestinian request had been circulated to council members.</a:t>
            </a:r>
          </a:p>
          <a:p>
            <a:pPr algn="just"/>
            <a:r>
              <a:rPr lang="en-US" sz="1050" b="0" i="0" dirty="0">
                <a:solidFill>
                  <a:srgbClr val="000000"/>
                </a:solidFill>
                <a:effectLst/>
                <a:latin typeface="FF Meta Serif Pro"/>
              </a:rPr>
              <a:t>"We will be consulting with each member to consider the appropriate way forward," she told reporters.</a:t>
            </a:r>
          </a:p>
          <a:p>
            <a:pPr algn="just"/>
            <a:r>
              <a:rPr lang="en-US" sz="1050" b="0" i="0" dirty="0">
                <a:solidFill>
                  <a:srgbClr val="000000"/>
                </a:solidFill>
                <a:effectLst/>
                <a:latin typeface="FF Meta Serif Pro"/>
              </a:rPr>
              <a:t>Palestinian UN envoy Riyad Mansour told Reuters on Monday that the aim was for the Security Council to take a decision at an 18 April ministerial meeting on the Middle East, but that a vote had yet to be scheduled.</a:t>
            </a:r>
          </a:p>
          <a:p>
            <a:pPr algn="just"/>
            <a:r>
              <a:rPr lang="en-US" sz="1050" b="0" i="0" dirty="0">
                <a:solidFill>
                  <a:srgbClr val="000000"/>
                </a:solidFill>
                <a:effectLst/>
                <a:latin typeface="FF Meta Serif Pro"/>
              </a:rPr>
              <a:t>Little progress has been made on achieving Palestinian statehood since the signing of the Oslo Accords between Israel and the Palestinian Authority in the early 1990s.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76AF6D6-A366-4EF9-99D5-C132242D2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66" y="2301613"/>
            <a:ext cx="4878823" cy="27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114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3047</TotalTime>
  <Words>504</Words>
  <Application>Microsoft Office PowerPoint</Application>
  <PresentationFormat>Custom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Cambria</vt:lpstr>
      <vt:lpstr>FF Meta Serif Pro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 Dulal Mia</dc:creator>
  <cp:lastModifiedBy>A.K.M Habibur Rahman</cp:lastModifiedBy>
  <cp:revision>182</cp:revision>
  <cp:lastPrinted>2024-04-04T04:33:33Z</cp:lastPrinted>
  <dcterms:created xsi:type="dcterms:W3CDTF">2022-10-17T08:53:02Z</dcterms:created>
  <dcterms:modified xsi:type="dcterms:W3CDTF">2024-04-04T04:48:09Z</dcterms:modified>
</cp:coreProperties>
</file>